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A47A82-8F11-4BF3-92EC-BDE9FC5D931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80D9E4C-2366-4794-AB8C-A32529C04B45}" type="datetimeFigureOut">
              <a:rPr lang="tr-TR" smtClean="0"/>
              <a:t>18.06.2020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esinav.meb.gov.tr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Elektronik Ehliyet Sınavı (e-sınav) Nasıl Yapılır?</a:t>
            </a: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ÖZEL YENİ ZİRVE SÜRÜCÜ KURSU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-3281433"/>
            <a:ext cx="5587753" cy="9569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2264357" cy="84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63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Gabriola" pitchFamily="82" charset="0"/>
              </a:rPr>
              <a:t>SINAVI BİTİR BUTONUNA BASTIĞINIZ ZAMAN EĞER SINAVI BİTİRMEKTEN EMİNSENİZ SINAVI BİTİR BUTONUNA TIKLAMALI,EĞER EMİN DEĞİLSENİZ SINAVA DÖN BUTONUNA TIKLAMANIZ GEREKMEKTEDİR.</a:t>
            </a:r>
          </a:p>
          <a:p>
            <a:r>
              <a:rPr lang="tr-TR" dirty="0" smtClean="0">
                <a:latin typeface="Gabriola" pitchFamily="82" charset="0"/>
              </a:rPr>
              <a:t>AYRICA UNUTULMAMALIDIR Kİ SINAVI BİTİR BUTONUNA TIKLADIĞINIZDA GERİ DÖNÜŞÜ OLMUYACAKTIR.SINAVINIZ BİTMİŞTİR.SALONDAN AYRILABİLİRSİNİZ YAZISI KARŞINIZA GELECEKTİR.</a:t>
            </a:r>
            <a:endParaRPr lang="tr-TR" dirty="0">
              <a:latin typeface="Gabriola" pitchFamily="82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92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Gabriola" pitchFamily="82" charset="0"/>
              </a:rPr>
              <a:t>KİMLİK BELGESİNİN VE SINAV GİRİŞ BELGESİNİN İBRAZ EDİLEMEMESİ</a:t>
            </a:r>
          </a:p>
          <a:p>
            <a:r>
              <a:rPr lang="tr-TR" dirty="0" smtClean="0">
                <a:latin typeface="Gabriola" pitchFamily="82" charset="0"/>
              </a:rPr>
              <a:t>CEP TELEFONU,HESAP MAKİNESİ TELSİZİVE BENZERİ İLETİŞİM ARAÇLARININ KURSİYERİN YANINDA BULUNDURMASI</a:t>
            </a:r>
          </a:p>
          <a:p>
            <a:r>
              <a:rPr lang="tr-TR" dirty="0" smtClean="0">
                <a:latin typeface="Gabriola" pitchFamily="82" charset="0"/>
              </a:rPr>
              <a:t>E-SINAV UYGULAMA CİHAZLARINA ZARAR VERİLMESİ </a:t>
            </a:r>
            <a:endParaRPr lang="tr-TR" dirty="0">
              <a:latin typeface="Gabriola" pitchFamily="82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u="sng" dirty="0" smtClean="0">
                <a:latin typeface="Gabriola" pitchFamily="82" charset="0"/>
              </a:rPr>
              <a:t>E-SINAVIN GEÇERSİZ SAYILACAĞI DURUMLAR</a:t>
            </a:r>
            <a:endParaRPr lang="tr-TR" u="sng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857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Gabriola" pitchFamily="82" charset="0"/>
              </a:rPr>
              <a:t>SINAVA KURSİYERİN YERİNE BAŞKASININ SINAVA GİRMESİ TESPİT EDİLMESİ.</a:t>
            </a:r>
          </a:p>
          <a:p>
            <a:endParaRPr lang="tr-TR" dirty="0">
              <a:latin typeface="Gabriola" pitchFamily="82" charset="0"/>
            </a:endParaRPr>
          </a:p>
          <a:p>
            <a:r>
              <a:rPr lang="tr-TR" dirty="0" smtClean="0">
                <a:latin typeface="Gabriola" pitchFamily="82" charset="0"/>
              </a:rPr>
              <a:t>UNUTULMAMALIDIR Kİ SINAV SALONLARINDA KAMERA MEVCUT OLUP SINAV KOMİSYON GÖREVLİLERİN VEYA SALON GÖREVLİLERİN HAZIRLADIKLARI TUTANANLARDA KURSIYER İLE İLGİLİ BİLGİLER MEVCUTTUR.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2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Gabriola" pitchFamily="82" charset="0"/>
              </a:rPr>
              <a:t>SINAV ANINDA KURSİYERİN SALON GÖREVLİLERİ TARAFINDAN KOPYA ÇEKİLDİĞİNİN TESPİT EDİLMESİ DURUMU</a:t>
            </a:r>
          </a:p>
          <a:p>
            <a:r>
              <a:rPr lang="tr-TR" dirty="0" smtClean="0">
                <a:latin typeface="Gabriola" pitchFamily="82" charset="0"/>
              </a:rPr>
              <a:t>E-SINAV EKRANINDAKİ FOTOĞRAF VE BİLGİLERİN NÜFÜS CÜZDANINDAKİ VEYA SINAVA GİRİŞ BELGELERİ İLE UYUŞMAMASI DURUMUNLARINDA E-SINAV GEÇERSİZ SAYILICAKTIR.</a:t>
            </a:r>
            <a:endParaRPr lang="tr-TR" dirty="0">
              <a:latin typeface="Gabriola" pitchFamily="82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4239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smtClean="0">
                <a:latin typeface="Gabriola" pitchFamily="82" charset="0"/>
              </a:rPr>
              <a:t>SINAV BİTİMİNDE CEVAP KAĞIDI VE YOKLAMA LİSTESİNE İMZA ATMADAN SALONDAN AYRILMAYINIZ.</a:t>
            </a:r>
          </a:p>
          <a:p>
            <a:r>
              <a:rPr lang="tr-TR" dirty="0" smtClean="0">
                <a:latin typeface="Gabriola" pitchFamily="82" charset="0"/>
              </a:rPr>
              <a:t>SALON ÇIKIŞINDA BULUNAN KİOSK YAZICI VASITASIYLA TC.KİMLİK NUMARASI GİRİLEREK SINAV SONUCUNU ÖGRENEBİLİRSİNİZ. AYRICA </a:t>
            </a:r>
            <a:r>
              <a:rPr lang="tr-TR" dirty="0" smtClean="0">
                <a:latin typeface="Gabriola" pitchFamily="82" charset="0"/>
                <a:hlinkClick r:id="rId2"/>
              </a:rPr>
              <a:t>http://esinav.meb.gov.tr/</a:t>
            </a:r>
            <a:r>
              <a:rPr lang="tr-TR" dirty="0" smtClean="0">
                <a:latin typeface="Gabriola" pitchFamily="82" charset="0"/>
              </a:rPr>
              <a:t> adresinden de sınav sonuçlarını öğrenebilirsiniz.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u="sng" dirty="0" smtClean="0">
                <a:latin typeface="Gabriola" pitchFamily="82" charset="0"/>
              </a:rPr>
              <a:t>SINAV SALONUNDAN AYRILMADAN ÖNCE</a:t>
            </a:r>
            <a:endParaRPr lang="tr-TR" u="sng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79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Gabriola" pitchFamily="82" charset="0"/>
              </a:rPr>
              <a:t>SINAV GİRİŞ BELGESİNİ GÖREVLİLERE TESLİM ETTİĞİNİZDEN EMİN OLUNUZ</a:t>
            </a:r>
            <a:r>
              <a:rPr lang="tr-TR" dirty="0" smtClean="0"/>
              <a:t>.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b="1" dirty="0" smtClean="0">
                <a:latin typeface="Gabriola" pitchFamily="82" charset="0"/>
              </a:rPr>
              <a:t>SINAVLARINIZDA BAŞARILAR DİLERİZ  </a:t>
            </a:r>
          </a:p>
          <a:p>
            <a:pPr marL="0" indent="0" algn="ctr">
              <a:buNone/>
            </a:pPr>
            <a:r>
              <a:rPr lang="tr-TR" b="1" dirty="0" smtClean="0">
                <a:latin typeface="Gabriola" pitchFamily="82" charset="0"/>
              </a:rPr>
              <a:t>Trafik </a:t>
            </a:r>
            <a:r>
              <a:rPr lang="tr-TR" b="1" dirty="0">
                <a:latin typeface="Gabriola" pitchFamily="82" charset="0"/>
              </a:rPr>
              <a:t>kültürü kanunlarla değil, saygıyla </a:t>
            </a:r>
            <a:r>
              <a:rPr lang="tr-TR" b="1" dirty="0" smtClean="0">
                <a:latin typeface="Gabriola" pitchFamily="82" charset="0"/>
              </a:rPr>
              <a:t>gelişir. Kurallara uyarak gerçekleşmektedir.</a:t>
            </a:r>
          </a:p>
          <a:p>
            <a:pPr marL="0" indent="0" algn="ctr">
              <a:buNone/>
            </a:pPr>
            <a:r>
              <a:rPr lang="tr-TR" b="1" dirty="0" smtClean="0">
                <a:latin typeface="Gabriola" pitchFamily="82" charset="0"/>
              </a:rPr>
              <a:t>Unutmayınız, sizin uyacağınız her  trafik kuralı en az hayatınız kadar değerlidir ve belki de bir kural bir hayat kurtarır.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Gülen Yüz 4"/>
          <p:cNvSpPr/>
          <p:nvPr/>
        </p:nvSpPr>
        <p:spPr>
          <a:xfrm>
            <a:off x="3923928" y="2924944"/>
            <a:ext cx="360040" cy="288032"/>
          </a:xfrm>
          <a:prstGeom prst="smileyFac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156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KURSİYERLER SINAV SAATİNDEN </a:t>
            </a:r>
            <a:r>
              <a:rPr lang="tr-TR" u="sng" dirty="0" smtClean="0">
                <a:latin typeface="Gabriola" pitchFamily="82" charset="0"/>
                <a:cs typeface="Times New Roman" pitchFamily="18" charset="0"/>
              </a:rPr>
              <a:t>EN AZ </a:t>
            </a:r>
            <a:r>
              <a:rPr lang="tr-TR" sz="2000" u="sng" dirty="0" smtClean="0">
                <a:latin typeface="Gabriola" pitchFamily="82" charset="0"/>
                <a:cs typeface="Times New Roman" pitchFamily="18" charset="0"/>
              </a:rPr>
              <a:t>30</a:t>
            </a:r>
            <a:r>
              <a:rPr lang="tr-TR" u="sng" dirty="0" smtClean="0">
                <a:latin typeface="Gabriola" pitchFamily="82" charset="0"/>
                <a:cs typeface="Times New Roman" pitchFamily="18" charset="0"/>
              </a:rPr>
              <a:t> DK ÖNCE</a:t>
            </a:r>
            <a:r>
              <a:rPr lang="tr-TR" dirty="0" smtClean="0">
                <a:latin typeface="Gabriola" pitchFamily="82" charset="0"/>
                <a:cs typeface="Times New Roman" pitchFamily="18" charset="0"/>
              </a:rPr>
              <a:t> SINAVIN YAPILACAĞI YERDE BULUNMALIDIR.</a:t>
            </a:r>
          </a:p>
          <a:p>
            <a:endParaRPr lang="tr-TR" dirty="0">
              <a:latin typeface="Gabriola" pitchFamily="82" charset="0"/>
              <a:cs typeface="Times New Roman" pitchFamily="18" charset="0"/>
            </a:endParaRPr>
          </a:p>
          <a:p>
            <a:r>
              <a:rPr lang="tr-TR" u="sng" dirty="0" smtClean="0">
                <a:latin typeface="Gabriola" pitchFamily="82" charset="0"/>
                <a:cs typeface="Times New Roman" pitchFamily="18" charset="0"/>
              </a:rPr>
              <a:t>KURSİYERLER ONAYLI SINAVA GİRİŞ BELGESİ VE KİMLİK BELGESİNİ YANINDA BULUNDURMALI</a:t>
            </a:r>
            <a:r>
              <a:rPr lang="tr-TR" dirty="0" smtClean="0">
                <a:latin typeface="Gabriola" pitchFamily="82" charset="0"/>
                <a:cs typeface="Times New Roman" pitchFamily="18" charset="0"/>
              </a:rPr>
              <a:t> VE SALON GÖREVLİLERİNE TESLİM ETMELİDİR. </a:t>
            </a:r>
            <a:endParaRPr lang="tr-TR" dirty="0">
              <a:latin typeface="Gabriola" pitchFamily="82" charset="0"/>
              <a:cs typeface="Times New Roman" pitchFamily="18" charset="0"/>
            </a:endParaRPr>
          </a:p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KİMLİK BELGESİNİ YANINDA BULUNDURMAYAN KURSİYERLER SINAVA ALINMAYACAKTIR.</a:t>
            </a:r>
            <a:endParaRPr lang="tr-TR" dirty="0">
              <a:latin typeface="Gabriola" pitchFamily="82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i="1" dirty="0" smtClean="0">
                <a:latin typeface="Gabriola" pitchFamily="82" charset="0"/>
                <a:cs typeface="Times New Roman" pitchFamily="18" charset="0"/>
              </a:rPr>
              <a:t>E-SINAVDA KURSİYERLERİN DİKKAT ETMESİ GEREKEN HUSUSLAR</a:t>
            </a:r>
            <a:endParaRPr lang="tr-TR" i="1" dirty="0">
              <a:latin typeface="Gabriola" pitchFamily="8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49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KURSİYERLER SINAV SALONUNA HESAP MAKİNESİ ,SÖZLÜK,CEP TELEFONU,ÇAĞRI CİHAZI,SİLAH GİBİ EŞYALARI </a:t>
            </a:r>
            <a:r>
              <a:rPr lang="tr-TR" u="sng" dirty="0" smtClean="0">
                <a:latin typeface="Gabriola" pitchFamily="82" charset="0"/>
                <a:cs typeface="Times New Roman" pitchFamily="18" charset="0"/>
              </a:rPr>
              <a:t>YANINDA BULUNDURMAMALIDIR</a:t>
            </a:r>
            <a:r>
              <a:rPr lang="tr-TR" dirty="0" smtClean="0">
                <a:latin typeface="Gabriola" pitchFamily="82" charset="0"/>
                <a:cs typeface="Times New Roman" pitchFamily="18" charset="0"/>
              </a:rPr>
              <a:t>.</a:t>
            </a:r>
          </a:p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SINAV SAATİNDEN SONRA SINAVA GELEN KURSİYERLER İÇİN </a:t>
            </a:r>
            <a:r>
              <a:rPr lang="tr-TR" u="sng" dirty="0" smtClean="0">
                <a:latin typeface="Gabriola" pitchFamily="82" charset="0"/>
                <a:cs typeface="Times New Roman" pitchFamily="18" charset="0"/>
              </a:rPr>
              <a:t>EK SÜRE VERİLMEZ </a:t>
            </a:r>
            <a:r>
              <a:rPr lang="tr-TR" dirty="0" smtClean="0">
                <a:latin typeface="Gabriola" pitchFamily="82" charset="0"/>
                <a:cs typeface="Times New Roman" pitchFamily="18" charset="0"/>
              </a:rPr>
              <a:t>BU NEDENLE SINAV SAATİNDE SINAV YERİNDE OLUNULMASINA DİKKAT EDİLMELİDİR.</a:t>
            </a:r>
            <a:endParaRPr lang="tr-TR" dirty="0">
              <a:latin typeface="Gabriola" pitchFamily="82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976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SINAV BAŞLADIĞI AN EKRAN ÜZERİNDEKİ İŞLEMLER DOKUNULULARAK YAPILMALIDIR.</a:t>
            </a:r>
          </a:p>
          <a:p>
            <a:r>
              <a:rPr lang="tr-TR" u="sng" dirty="0" smtClean="0">
                <a:latin typeface="Gabriola" pitchFamily="82" charset="0"/>
                <a:cs typeface="Times New Roman" pitchFamily="18" charset="0"/>
              </a:rPr>
              <a:t>EKRANDAKİ BİLGİLERİN SİZE AİT OLUP OLMADIĞI DİKKAT EDİLMELİ,BİLGİLERİN HATALI OLMA DURUMUNDA SALON GÖREVLİSİNE DANIŞILMALIDIR</a:t>
            </a:r>
            <a:r>
              <a:rPr lang="tr-TR" dirty="0" smtClean="0">
                <a:latin typeface="Gabriola" pitchFamily="82" charset="0"/>
                <a:cs typeface="Times New Roman" pitchFamily="18" charset="0"/>
              </a:rPr>
              <a:t>.</a:t>
            </a:r>
          </a:p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EĞER KİMLİK BİLGİLERİNDE HATA YOKSA KULLANIM KILAVUZU OKUNMALI VE ONAYLANMALIDIR</a:t>
            </a:r>
            <a:r>
              <a:rPr lang="tr-TR" dirty="0" smtClean="0">
                <a:latin typeface="Gabriola" pitchFamily="82" charset="0"/>
              </a:rPr>
              <a:t>.</a:t>
            </a:r>
            <a:endParaRPr lang="tr-TR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068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476672"/>
            <a:ext cx="3657600" cy="5714999"/>
          </a:xfrm>
        </p:spPr>
        <p:txBody>
          <a:bodyPr/>
          <a:lstStyle/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SINAV BİLGİLERİNİ KONTROL ETTİKTEN SONRA SINAVA BAŞLA BUTONUNA TIKLAYARAK SINAVA BAŞLATABİLİRSİNİZ.</a:t>
            </a:r>
          </a:p>
          <a:p>
            <a:r>
              <a:rPr lang="tr-TR" dirty="0" smtClean="0">
                <a:latin typeface="Gabriola" pitchFamily="82" charset="0"/>
              </a:rPr>
              <a:t>SINAV SÜRESİ 45 DAKİKADIR.</a:t>
            </a:r>
            <a:endParaRPr lang="tr-TR" dirty="0"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4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KARŞINIZA GELEN EKRANDA SOL ÜST KISIMDA SİZE AİT FOTOĞRAF,İSİM-SOYİSİM VE TC.KİMLİK NUMARASI YER ALMAKTADIR.</a:t>
            </a:r>
          </a:p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HEMEN ALTINDA SINAVDA CEVAPLAMANIZ GEREKEN SORU SAYISI VE İLERLEME DURUMU BULUNMAKTADIR.</a:t>
            </a:r>
          </a:p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SINAV SÜRESİ SAĞ ÜST TARAFTA YER ALMAKTADIR.NE KADAR SÜRE KALDIĞINI ORDAN TAKİP EDEBİLİRSİNİZ.</a:t>
            </a:r>
            <a:endParaRPr lang="tr-TR" dirty="0">
              <a:latin typeface="Gabriola" pitchFamily="82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309555"/>
            <a:ext cx="4395787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768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SINAVDA HER SORUNUN 4 ŞIKKI VE BİR TANE DOĞRU CEVABI BULUNMAKTADIR.</a:t>
            </a:r>
          </a:p>
          <a:p>
            <a:r>
              <a:rPr lang="tr-TR" u="sng" dirty="0" smtClean="0">
                <a:latin typeface="Gabriola" pitchFamily="82" charset="0"/>
                <a:cs typeface="Times New Roman" pitchFamily="18" charset="0"/>
              </a:rPr>
              <a:t>SORULARA VERDİĞİNİZ CEVAPLARIN SİSTEM TARAFINDAN KAYDEDİLİP KAYDEDİLMEDİĞİNE DİKKAT ETMELİ VE MUTLAKA ÖNCEKİ SORU VEYA SONRAKİ SORU BUTONUNA DOKUNULMALIDIR.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5725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SORULARA VERMİŞ OLDUĞUNUZ CEVAPLARIN TÜMÜNÜ GÖREBİLMEK İÇİN SAĞ ÜST TARAFTA BULUNAN SINAVIM BUTONUNA TIKLAYABİLİRSİNİZ.</a:t>
            </a:r>
          </a:p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AÇILAN EKRANDA SORULARA VERMİŞ OLDUĞUNUZ CEVAPLARIN TAMAMINI GÖREBİLSİNİZ.</a:t>
            </a:r>
          </a:p>
          <a:p>
            <a:r>
              <a:rPr lang="tr-TR" dirty="0" smtClean="0">
                <a:latin typeface="Gabriola" pitchFamily="82" charset="0"/>
                <a:cs typeface="Times New Roman" pitchFamily="18" charset="0"/>
              </a:rPr>
              <a:t>AYRICA KALAN SINAV HAKKINIZ VE BOŞ BIRAKTIĞINIZ SORU SAYISINI DA GÖREBİLİRSİNİZ.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595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Gabriola" pitchFamily="82" charset="0"/>
              </a:rPr>
              <a:t>BOŞ BIRAKTIĞINIZ SORULARIN ÜSTÜNE TIKLAYARAK İLGİLİ SORUYA ULAŞABİLİRSİNİZ.</a:t>
            </a:r>
          </a:p>
          <a:p>
            <a:r>
              <a:rPr lang="tr-TR" dirty="0" smtClean="0">
                <a:latin typeface="Gabriola" pitchFamily="82" charset="0"/>
              </a:rPr>
              <a:t>SORULARIN TAMAMINA CEVAP VERDİĞİNİZİ DÜŞÜNÜYORSANIZ VE GEREKLİ KONTROLLERİ YAPTIYSANIZ SINAVI BİTİREBİLİRSİNİZ.</a:t>
            </a:r>
          </a:p>
          <a:p>
            <a:r>
              <a:rPr lang="tr-TR" dirty="0" smtClean="0">
                <a:latin typeface="Gabriola" pitchFamily="82" charset="0"/>
              </a:rPr>
              <a:t>BUNUN İÇİN EKRANIN SAĞ ÜST KISMINDA BULUNAN SINAVI BİTİR BUTONUNA TIKLAMANIZ YETERLİDİR.</a:t>
            </a:r>
            <a:endParaRPr lang="tr-TR" dirty="0">
              <a:latin typeface="Gabriola" pitchFamily="82" charset="0"/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217257"/>
      </p:ext>
    </p:extLst>
  </p:cSld>
  <p:clrMapOvr>
    <a:masterClrMapping/>
  </p:clrMapOvr>
</p:sld>
</file>

<file path=ppt/theme/theme1.xml><?xml version="1.0" encoding="utf-8"?>
<a:theme xmlns:a="http://schemas.openxmlformats.org/drawingml/2006/main" name="Bileşik">
  <a:themeElements>
    <a:clrScheme name="Bileşik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Bileşik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leşi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154</TotalTime>
  <Words>493</Words>
  <Application>Microsoft Office PowerPoint</Application>
  <PresentationFormat>Ekran Gösterisi (4:3)</PresentationFormat>
  <Paragraphs>44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Bileşik</vt:lpstr>
      <vt:lpstr>ÖZEL YENİ ZİRVE SÜRÜCÜ KURSU </vt:lpstr>
      <vt:lpstr>E-SINAVDA KURSİYERLERİN DİKKAT ETMESİ GEREKEN HUSUSLAR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E-SINAVIN GEÇERSİZ SAYILACAĞI DURUMLAR</vt:lpstr>
      <vt:lpstr>PowerPoint Sunusu</vt:lpstr>
      <vt:lpstr>PowerPoint Sunusu</vt:lpstr>
      <vt:lpstr>SINAV SALONUNDAN AYRILMADAN ÖNCE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ZİRVE SÜRÜCÜ KURSU</dc:title>
  <dc:creator>asus</dc:creator>
  <cp:lastModifiedBy>asus</cp:lastModifiedBy>
  <cp:revision>9</cp:revision>
  <dcterms:created xsi:type="dcterms:W3CDTF">2020-06-18T10:56:09Z</dcterms:created>
  <dcterms:modified xsi:type="dcterms:W3CDTF">2020-06-18T13:30:52Z</dcterms:modified>
</cp:coreProperties>
</file>